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960608"/>
            <a:ext cx="1114710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MakeMyTrip Test Case Automation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1024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775121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By: Harsh Vashishth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3463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attention! Any Questions?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87053"/>
            <a:ext cx="617529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 Case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5233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test case focuses on verifying the functionality of selecting a departure city and an arrival city, then accurately displaying the cheapest available flight within the next 15 days.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45256" y="3068598"/>
            <a:ext cx="5075992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&amp; Technologies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045256" y="3854053"/>
            <a:ext cx="10539770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leverages a robust stack of core technologies to ensure efficient and reliable test case automation.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2045256" y="4268391"/>
            <a:ext cx="5200650" cy="1532692"/>
          </a:xfrm>
          <a:prstGeom prst="roundRect">
            <a:avLst>
              <a:gd name="adj" fmla="val 50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37780" y="4460915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Selenium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237780" y="4832747"/>
            <a:ext cx="481560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open-source framework used for automating web browser interactions and validating web applications.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384375" y="4268391"/>
            <a:ext cx="5200650" cy="1532692"/>
          </a:xfrm>
          <a:prstGeom prst="roundRect">
            <a:avLst>
              <a:gd name="adj" fmla="val 50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6899" y="4460915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Cucumber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76899" y="4832747"/>
            <a:ext cx="4815602" cy="775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BDD (Behavior-Driven Development) tool that allows defining application behavior in plain English using Gherkin syntax.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2045256" y="5939552"/>
            <a:ext cx="5200650" cy="1532692"/>
          </a:xfrm>
          <a:prstGeom prst="roundRect">
            <a:avLst>
              <a:gd name="adj" fmla="val 50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37780" y="6132076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Maven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237780" y="6503908"/>
            <a:ext cx="4815602" cy="775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powerful project management and comprehension tool that handles project builds, reporting, and documentation.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384375" y="5939552"/>
            <a:ext cx="5200650" cy="1532692"/>
          </a:xfrm>
          <a:prstGeom prst="roundRect">
            <a:avLst>
              <a:gd name="adj" fmla="val 50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76899" y="6132076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576899" y="6503908"/>
            <a:ext cx="4815602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programming language used for developing the test automation framework and scripts.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8165" y="1119783"/>
            <a:ext cx="416694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Details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3418165" y="1698427"/>
            <a:ext cx="7793950" cy="169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showcased several key achievements in its implementation, focusing on best practices for test automation.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3418165" y="1953458"/>
            <a:ext cx="3859054" cy="1072634"/>
          </a:xfrm>
          <a:prstGeom prst="roundRect">
            <a:avLst>
              <a:gd name="adj" fmla="val 68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02925" y="1953458"/>
            <a:ext cx="60960" cy="1072634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3615809" y="2105382"/>
            <a:ext cx="250924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Proper Naming Conventions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615809" y="2364462"/>
            <a:ext cx="3509486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code readability and maintainability across the project.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7352943" y="1953458"/>
            <a:ext cx="3859173" cy="1072634"/>
          </a:xfrm>
          <a:prstGeom prst="roundRect">
            <a:avLst>
              <a:gd name="adj" fmla="val 68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37703" y="1953458"/>
            <a:ext cx="60960" cy="1072634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7550587" y="2105382"/>
            <a:ext cx="2920960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Implemented Logger using Log4j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50587" y="2364462"/>
            <a:ext cx="3509605" cy="50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comprehensive logging of test execution steps, debugging information, and error tracking throughout the automation framework.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3418165" y="3101816"/>
            <a:ext cx="3859054" cy="902732"/>
          </a:xfrm>
          <a:prstGeom prst="roundRect">
            <a:avLst>
              <a:gd name="adj" fmla="val 81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402925" y="3101816"/>
            <a:ext cx="60960" cy="902732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14" name="Text 12"/>
          <p:cNvSpPr/>
          <p:nvPr/>
        </p:nvSpPr>
        <p:spPr>
          <a:xfrm>
            <a:off x="3615809" y="3253740"/>
            <a:ext cx="170914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Allure Reports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615809" y="3512820"/>
            <a:ext cx="3509486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Featuring screenshots on success for better test visibility and documentation.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7352943" y="3101816"/>
            <a:ext cx="3859173" cy="902732"/>
          </a:xfrm>
          <a:prstGeom prst="roundRect">
            <a:avLst>
              <a:gd name="adj" fmla="val 81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37703" y="3101816"/>
            <a:ext cx="60960" cy="902732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7550587" y="3253740"/>
            <a:ext cx="188916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 Hardcoded Values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50587" y="3512820"/>
            <a:ext cx="3509605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Promoting flexibility and ease of configuration for various environments.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3418165" y="4080272"/>
            <a:ext cx="3859054" cy="1072634"/>
          </a:xfrm>
          <a:prstGeom prst="roundRect">
            <a:avLst>
              <a:gd name="adj" fmla="val 68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402925" y="4080272"/>
            <a:ext cx="60960" cy="1072634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3615809" y="4232196"/>
            <a:ext cx="171009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Used 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data.properties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3615809" y="4491276"/>
            <a:ext cx="3509486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Externalizing test data and configurations for better management.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7352943" y="4080272"/>
            <a:ext cx="3859173" cy="1072634"/>
          </a:xfrm>
          <a:prstGeom prst="roundRect">
            <a:avLst>
              <a:gd name="adj" fmla="val 68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337703" y="4080272"/>
            <a:ext cx="60960" cy="1072634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26" name="Text 24"/>
          <p:cNvSpPr/>
          <p:nvPr/>
        </p:nvSpPr>
        <p:spPr>
          <a:xfrm>
            <a:off x="7550587" y="4232196"/>
            <a:ext cx="1837968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 Values Reading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550587" y="4491276"/>
            <a:ext cx="3509605" cy="509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functionality to read test data directly from Excel files, enabling dynamic test case execution with multiple data sets.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3418165" y="5228630"/>
            <a:ext cx="3859054" cy="902732"/>
          </a:xfrm>
          <a:prstGeom prst="roundRect">
            <a:avLst>
              <a:gd name="adj" fmla="val 81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3402925" y="5228630"/>
            <a:ext cx="60960" cy="902732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3615809" y="5380553"/>
            <a:ext cx="237577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Base Class Implementation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3615809" y="5639633"/>
            <a:ext cx="3509486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Providing a foundational structure for common functionalities and reusability.</a:t>
            </a:r>
            <a:endParaRPr lang="en-US" sz="1050" dirty="0"/>
          </a:p>
        </p:txBody>
      </p:sp>
      <p:sp>
        <p:nvSpPr>
          <p:cNvPr id="32" name="Shape 30"/>
          <p:cNvSpPr/>
          <p:nvPr/>
        </p:nvSpPr>
        <p:spPr>
          <a:xfrm>
            <a:off x="7352943" y="5228630"/>
            <a:ext cx="3859173" cy="902732"/>
          </a:xfrm>
          <a:prstGeom prst="roundRect">
            <a:avLst>
              <a:gd name="adj" fmla="val 81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337703" y="5228630"/>
            <a:ext cx="60960" cy="902732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34" name="Text 32"/>
          <p:cNvSpPr/>
          <p:nvPr/>
        </p:nvSpPr>
        <p:spPr>
          <a:xfrm>
            <a:off x="7550587" y="5380553"/>
            <a:ext cx="175081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Exception Handling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7550587" y="5639633"/>
            <a:ext cx="3509605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graceful error management and application stability during test execution.</a:t>
            </a:r>
            <a:endParaRPr lang="en-US" sz="1050" dirty="0"/>
          </a:p>
        </p:txBody>
      </p:sp>
      <p:sp>
        <p:nvSpPr>
          <p:cNvPr id="36" name="Shape 34"/>
          <p:cNvSpPr/>
          <p:nvPr/>
        </p:nvSpPr>
        <p:spPr>
          <a:xfrm>
            <a:off x="3418165" y="6207085"/>
            <a:ext cx="3859054" cy="902732"/>
          </a:xfrm>
          <a:prstGeom prst="roundRect">
            <a:avLst>
              <a:gd name="adj" fmla="val 8103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3402925" y="6207085"/>
            <a:ext cx="60960" cy="902732"/>
          </a:xfrm>
          <a:prstGeom prst="roundRect">
            <a:avLst>
              <a:gd name="adj" fmla="val 94209"/>
            </a:avLst>
          </a:prstGeom>
          <a:solidFill>
            <a:srgbClr val="B88E23"/>
          </a:solidFill>
          <a:ln/>
        </p:spPr>
      </p:sp>
      <p:sp>
        <p:nvSpPr>
          <p:cNvPr id="38" name="Text 36"/>
          <p:cNvSpPr/>
          <p:nvPr/>
        </p:nvSpPr>
        <p:spPr>
          <a:xfrm>
            <a:off x="3615809" y="6359009"/>
            <a:ext cx="227445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Page Object Model (POM)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3615809" y="6618089"/>
            <a:ext cx="3509486" cy="339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for cleaner code and reducing duplicacy, enhancing maintainability.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2263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 Screenshots - Test Execution Results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949065"/>
            <a:ext cx="9889212" cy="1695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9222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execution steps with logs in console.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8266" y="489466"/>
            <a:ext cx="9993868" cy="1095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 Screenshots - Allure Report Generation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8266" y="1834277"/>
            <a:ext cx="9993868" cy="52858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18266" y="7260193"/>
            <a:ext cx="9993868" cy="479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Allure report dashboard displaying comprehensive test execution metrics, detailed logs, and visual representation of test results.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2032" y="526971"/>
            <a:ext cx="9038511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 Screenshots - Detailed Report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032" y="1326356"/>
            <a:ext cx="10686217" cy="5688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2032" y="7174944"/>
            <a:ext cx="10686217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In-depth report of test suite with each test case timing, total duration, and screenshots capturing the complete test execution lifecycle.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6668" y="658297"/>
            <a:ext cx="12697063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 Screenshots - Cheapest Flight's Price Result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668" y="2351842"/>
            <a:ext cx="8922544" cy="43153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668" y="6893243"/>
            <a:ext cx="12697063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MakeMyTrip website displaying the cheapest flight option identified within the 15-day search window, showcasing the successful automation of the flight selection process.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1403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Learnings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228219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2671286"/>
            <a:ext cx="6327696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864037" y="2855595"/>
            <a:ext cx="328088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 String Passing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864037" y="3389471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can pass strings in feature file directly.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38549" y="228219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438549" y="2671286"/>
            <a:ext cx="6327815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7438549" y="2855595"/>
            <a:ext cx="357842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Conditional Assertions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38549" y="3389471"/>
            <a:ext cx="63278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Assertions can be used with conditions eg Assert.assertTrue(routes.size() &gt; 0,"No flight results found!").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4037" y="500657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64037" y="5395674"/>
            <a:ext cx="6327696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864037" y="5579983"/>
            <a:ext cx="40832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Visibility over Clickability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864037" y="6113859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Try using visibility of instead of elementToBeClickable to avoid element click intercepted exception.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438549" y="500657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7438549" y="5395674"/>
            <a:ext cx="6327815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7438549" y="5579983"/>
            <a:ext cx="34537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 Before Checking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438549" y="6113859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 save the file before checking any errors in your code :).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2026-02-13T18:24:24Z</dcterms:created>
  <dcterms:modified xsi:type="dcterms:W3CDTF">2026-02-13T18:24:24Z</dcterms:modified>
</cp:coreProperties>
</file>